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70" r:id="rId2"/>
    <p:sldId id="277" r:id="rId3"/>
    <p:sldId id="274" r:id="rId4"/>
    <p:sldId id="283" r:id="rId5"/>
    <p:sldId id="258" r:id="rId6"/>
    <p:sldId id="278" r:id="rId7"/>
    <p:sldId id="260" r:id="rId8"/>
    <p:sldId id="279" r:id="rId9"/>
    <p:sldId id="280" r:id="rId10"/>
    <p:sldId id="281" r:id="rId11"/>
    <p:sldId id="275" r:id="rId12"/>
    <p:sldId id="268" r:id="rId13"/>
    <p:sldId id="282" r:id="rId14"/>
    <p:sldId id="28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D882A-3895-477E-841B-28FF7D9B43BA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D7574B-BBC5-4F2F-9D22-D2CB2CD11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5;&#1086;&#1083;&#1100;&#1079;&#1086;&#1074;&#1072;&#1090;&#1077;&#1083;&#1100;\Desktop\&#1084;&#1099;%20&#1079;&#1085;&#1072;&#1077;&#1084;%20&#1086;%20&#1074;&#1086;&#1081;&#1085;&#1077;%20&#1083;&#1080;&#1096;&#1100;%20&#1087;&#1086;&#1085;&#1072;&#1089;&#1083;&#1099;&#1096;&#1082;&#1077;.mp3" TargetMode="Externa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J:\&#1044;&#1077;&#1085;&#1100;%20&#1102;&#1085;&#1086;&#1075;&#1086;%20&#1075;&#1077;&#1088;&#1086;&#1103;-&#1072;&#1085;&#1090;&#1080;&#1092;&#1072;&#1096;&#1080;&#1089;&#1090;&#1072;\Detskij_hor_p_u_V_Sokolova_-_Pesnya_o_pionerah_geroyah.mp3" TargetMode="Externa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J:\&#1044;&#1077;&#1085;&#1100;%20&#1102;&#1085;&#1086;&#1075;&#1086;%20&#1075;&#1077;&#1088;&#1086;&#1103;-&#1072;&#1085;&#1090;&#1080;&#1092;&#1072;&#1096;&#1080;&#1089;&#1090;&#1072;\Bulat_Okudzhava_-_B_OKUDZHAVA_DO_SVIDANIYA_MALCHIKI.mp3" TargetMode="Externa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J:\&#1044;&#1077;&#1085;&#1100;%20&#1102;&#1085;&#1086;&#1075;&#1086;%20&#1075;&#1077;&#1088;&#1086;&#1103;-&#1072;&#1085;&#1090;&#1080;&#1092;&#1072;&#1096;&#1080;&#1089;&#1090;&#1072;\&#1051;&#1080;&#1085;&#1077;&#1081;&#1082;&#1072;%208%20&#1092;&#1077;&#1074;&#1088;&#1072;&#1083;&#1103;\&#1052;&#1077;&#1090;&#1088;&#1086;&#1085;&#1086;&#1084;.mp3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2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J:\&#1044;&#1077;&#1085;&#1100;%20&#1102;&#1085;&#1086;&#1075;&#1086;%20&#1075;&#1077;&#1088;&#1086;&#1103;-&#1072;&#1085;&#1090;&#1080;&#1092;&#1072;&#1096;&#1080;&#1089;&#1090;&#1072;\&#1051;&#1080;&#1085;&#1077;&#1081;&#1082;&#1072;%208%20&#1092;&#1077;&#1074;&#1088;&#1072;&#1083;&#1103;\&#1044;&#1077;&#1090;&#1080;%20&#1047;&#1077;&#1084;&#1083;&#1080;%20&#1084;&#1080;&#1088;%20&#1073;&#1077;&#1079;%20&#1074;&#1086;&#1081;&#1085;&#1099;%20(&#1084;&#1080;&#1085;&#1091;&#1089;).mp3" TargetMode="Externa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J:\&#1044;&#1077;&#1085;&#1100;%20&#1102;&#1085;&#1086;&#1075;&#1086;%20&#1075;&#1077;&#1088;&#1086;&#1103;-&#1072;&#1085;&#1090;&#1080;&#1092;&#1072;&#1096;&#1080;&#1089;&#1090;&#1072;\Soveckie_voennye_pesni_-_Vstavaj_strana_ogromnaya_minus.mp3" TargetMode="Externa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5;&#1086;&#1083;&#1100;&#1079;&#1086;&#1074;&#1072;&#1090;&#1077;&#1083;&#1100;\Desktop\&#1051;&#1080;&#1085;&#1077;&#1081;&#1082;&#1072;%208%20&#1092;&#1077;&#1074;&#1088;&#1072;&#1083;&#1103;\&#1070;&#1085;&#1099;&#1077;%20&#1075;&#1077;&#1088;&#1086;&#1080;%20&#1050;&#1091;&#1073;&#1072;&#1085;&#1080;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J:\&#1044;&#1077;&#1085;&#1100;%20&#1102;&#1085;&#1086;&#1075;&#1086;%20&#1075;&#1077;&#1088;&#1086;&#1103;-&#1072;&#1085;&#1090;&#1080;&#1092;&#1072;&#1096;&#1080;&#1089;&#1090;&#1072;\&#1051;&#1080;&#1085;&#1077;&#1081;&#1082;&#1072;%208%20&#1092;&#1077;&#1074;&#1088;&#1072;&#1083;&#1103;\&#1044;&#1077;&#1090;&#1080;%20&#1047;&#1077;&#1084;&#1083;&#1080;%20&#1084;&#1080;&#1088;%20&#1073;&#1077;&#1079;%20&#1074;&#1086;&#1081;&#1085;&#1099;%20(&#1084;&#1080;&#1085;&#1091;&#1089;).mp3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J:\&#1044;&#1077;&#1085;&#1100;%20&#1102;&#1085;&#1086;&#1075;&#1086;%20&#1075;&#1077;&#1088;&#1086;&#1103;-&#1072;&#1085;&#1090;&#1080;&#1092;&#1072;&#1096;&#1080;&#1089;&#1090;&#1072;\Detskij_hor_p_u_V_Sokolova_-_Pesnya_o_pionerah_geroyah.mp3" TargetMode="Externa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J:\&#1044;&#1077;&#1085;&#1100;%20&#1102;&#1085;&#1086;&#1075;&#1086;%20&#1075;&#1077;&#1088;&#1086;&#1103;-&#1072;&#1085;&#1090;&#1080;&#1092;&#1072;&#1096;&#1080;&#1089;&#1090;&#1072;\Detskij_hor_p_u_V_Sokolova_-_Pesnya_o_pionerah_geroyah.mp3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J:\&#1044;&#1077;&#1085;&#1100;%20&#1102;&#1085;&#1086;&#1075;&#1086;%20&#1075;&#1077;&#1088;&#1086;&#1103;-&#1072;&#1085;&#1090;&#1080;&#1092;&#1072;&#1096;&#1080;&#1089;&#1090;&#1072;\Detskij_hor_p_u_V_Sokolova_-_Pesnya_o_pionerah_geroyah.mp3" TargetMode="Externa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J:\&#1044;&#1077;&#1085;&#1100;%20&#1102;&#1085;&#1086;&#1075;&#1086;%20&#1075;&#1077;&#1088;&#1086;&#1103;-&#1072;&#1085;&#1090;&#1080;&#1092;&#1072;&#1096;&#1080;&#1089;&#1090;&#1072;\Detskij_hor_p_u_V_Sokolova_-_Pesnya_o_pionerah_geroyah.mp3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85720" y="4500570"/>
            <a:ext cx="8643998" cy="1857388"/>
          </a:xfrm>
        </p:spPr>
        <p:txBody>
          <a:bodyPr>
            <a:noAutofit/>
          </a:bodyPr>
          <a:lstStyle/>
          <a:p>
            <a:endParaRPr lang="ru-RU" sz="4000" dirty="0" smtClean="0"/>
          </a:p>
          <a:p>
            <a:endParaRPr lang="ru-RU" sz="4000" dirty="0" smtClean="0"/>
          </a:p>
          <a:p>
            <a:endParaRPr lang="ru-RU" sz="4000" dirty="0" smtClean="0"/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14282" y="-142900"/>
            <a:ext cx="8329642" cy="269022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5" name="мы знаем о войне лишь понаслышк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0002" y="428604"/>
            <a:ext cx="86439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Юным героям Кубани посвящается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Picture 2" descr="C:\D&amp;S\1\Мои документы\img2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420474">
            <a:off x="366561" y="2537619"/>
            <a:ext cx="2398713" cy="32131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C:\Documents and Settings\User 2\Рабочий стол\img21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462120"/>
            <a:ext cx="2438400" cy="34782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D&amp;S\1\Мои документы\img22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92980">
            <a:off x="6379322" y="2551112"/>
            <a:ext cx="2351088" cy="31861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512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 build="p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28604"/>
            <a:ext cx="7772400" cy="98903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Лёня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Таранник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214282" y="928670"/>
            <a:ext cx="4500594" cy="557216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Жил в станице Ключевской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Горяче-Ключевского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района, учился в 5 классе. Был партизанским разведчиком – следил за расположением огневых точек противника и сведения передавал в отряд. Он сумел выкрасть у немецкого офицера важные документы, которые помогли разгадать план по уничтожению партизан. Леню выследили и после страшных пыток и допросов расстреляли в августе 1942 года.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    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Documents and Settings\главный\Рабочий стол\скан\Безимени-1лен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 r="46782"/>
          <a:stretch>
            <a:fillRect/>
          </a:stretch>
        </p:blipFill>
        <p:spPr bwMode="auto">
          <a:xfrm>
            <a:off x="5015131" y="714356"/>
            <a:ext cx="3846365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Картинка 60 из 4985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3857628"/>
            <a:ext cx="3028326" cy="2781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Detskij_hor_p_u_V_Sokolova_-_Pesnya_o_pionerah_geroya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83920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01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pioner"/>
          <p:cNvPicPr>
            <a:picLocks noChangeAspect="1" noChangeArrowheads="1"/>
          </p:cNvPicPr>
          <p:nvPr/>
        </p:nvPicPr>
        <p:blipFill>
          <a:blip r:embed="rId3" cstate="print"/>
          <a:srcRect r="50000"/>
          <a:stretch>
            <a:fillRect/>
          </a:stretch>
        </p:blipFill>
        <p:spPr bwMode="auto">
          <a:xfrm>
            <a:off x="755576" y="476672"/>
            <a:ext cx="7632700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5-конечная звезда 4"/>
          <p:cNvSpPr/>
          <p:nvPr/>
        </p:nvSpPr>
        <p:spPr>
          <a:xfrm>
            <a:off x="6357950" y="3501008"/>
            <a:ext cx="2500330" cy="22322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143380"/>
            <a:ext cx="71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Герои никогда не умирают,     </a:t>
            </a:r>
            <a:endParaRPr lang="ru-RU" sz="3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Герои в нашей памяти живут!</a:t>
            </a:r>
            <a:endParaRPr lang="ru-RU" sz="3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Bulat_Okudzhava_-_B_OKUDZHAVA_DO_SVIDANIYA_MALCHIK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62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42910" y="3717032"/>
            <a:ext cx="7929618" cy="2926678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Минута молчания…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Вечная  память юным героям!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Метроно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501090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6001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514353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10" name="Picture 2" descr="http://www.turbo.adygnet.ru/2007/vasyuysenko_dmi/images/pamatnic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142852"/>
            <a:ext cx="2011711" cy="2762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5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142852"/>
            <a:ext cx="2126981" cy="2714643"/>
          </a:xfrm>
          <a:prstGeom prst="rect">
            <a:avLst/>
          </a:prstGeom>
          <a:noFill/>
        </p:spPr>
      </p:pic>
      <p:pic>
        <p:nvPicPr>
          <p:cNvPr id="12" name="Picture 2" descr="&amp;Tcy;&amp;ocy;&amp;lcy;&amp;yacy; &amp;Acy;&amp;lcy;&amp;iocy;&amp;khcy;&amp;icy;&amp;ncy; &amp;Bcy;&amp;ycy;&amp;lcy; &amp;rcy;&amp;acy;&amp;dcy;&amp;icy;&amp;scy;&amp;tcy;&amp;ocy;&amp;mcy; &amp;vcy; &amp;pcy;&amp;acy;&amp;rcy;&amp;tcy;&amp;icy;&amp;zcy;&amp;acy;&amp;ncy;&amp;scy;&amp;kcy;&amp;ocy;&amp;mcy; &amp;ocy;&amp;tcy;&amp;rcy;&amp;yacy;&amp;dcy;&amp;iecy;. &amp;KHcy;&amp;ocy;&amp;dcy;&amp;icy;&amp;lcy; &amp;vcy; &amp;rcy;&amp;acy;&amp;zcy;&amp;vcy;&amp;iecy;&amp;dcy;&amp;kcy;&amp;ucy;, &amp;pcy;&amp;ocy;&amp;dcy;&amp;rcy;&amp;ycy;&amp;vcy;&amp;acy;&amp;lcy; &amp;zhcy;&amp;iecy;..."/>
          <p:cNvPicPr>
            <a:picLocks noChangeAspect="1" noChangeArrowheads="1"/>
          </p:cNvPicPr>
          <p:nvPr/>
        </p:nvPicPr>
        <p:blipFill>
          <a:blip r:embed="rId4" cstate="print"/>
          <a:srcRect r="41747" b="12064"/>
          <a:stretch>
            <a:fillRect/>
          </a:stretch>
        </p:blipFill>
        <p:spPr bwMode="auto">
          <a:xfrm>
            <a:off x="3428992" y="3500438"/>
            <a:ext cx="2214578" cy="2831821"/>
          </a:xfrm>
          <a:prstGeom prst="rect">
            <a:avLst/>
          </a:prstGeom>
          <a:noFill/>
        </p:spPr>
      </p:pic>
      <p:pic>
        <p:nvPicPr>
          <p:cNvPr id="13" name="Picture 2" descr="http://uslide.ru/images/13/20027/960/img7.jpg"/>
          <p:cNvPicPr>
            <a:picLocks noChangeAspect="1" noChangeArrowheads="1"/>
          </p:cNvPicPr>
          <p:nvPr/>
        </p:nvPicPr>
        <p:blipFill>
          <a:blip r:embed="rId5" cstate="print"/>
          <a:srcRect r="44369" b="10034"/>
          <a:stretch>
            <a:fillRect/>
          </a:stretch>
        </p:blipFill>
        <p:spPr bwMode="auto">
          <a:xfrm>
            <a:off x="357158" y="3500438"/>
            <a:ext cx="2151530" cy="2857520"/>
          </a:xfrm>
          <a:prstGeom prst="rect">
            <a:avLst/>
          </a:prstGeom>
          <a:noFill/>
        </p:spPr>
      </p:pic>
      <p:pic>
        <p:nvPicPr>
          <p:cNvPr id="14" name="Picture 2" descr="C:\Documents and Settings\главный\Рабочий стол\скан\Безимени-1лен.jpg"/>
          <p:cNvPicPr>
            <a:picLocks noChangeAspect="1" noChangeArrowheads="1"/>
          </p:cNvPicPr>
          <p:nvPr/>
        </p:nvPicPr>
        <p:blipFill>
          <a:blip r:embed="rId6" cstate="email"/>
          <a:srcRect r="46782"/>
          <a:stretch>
            <a:fillRect/>
          </a:stretch>
        </p:blipFill>
        <p:spPr bwMode="auto">
          <a:xfrm>
            <a:off x="6786578" y="3429000"/>
            <a:ext cx="2024965" cy="2895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500034" y="3000372"/>
            <a:ext cx="14816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Женя Попов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00826" y="2928934"/>
            <a:ext cx="22402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Ваня </a:t>
            </a:r>
            <a:r>
              <a:rPr lang="ru-RU" sz="20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Масалыкин</a:t>
            </a:r>
            <a:endParaRPr lang="ru-RU" sz="2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857620" y="6357958"/>
            <a:ext cx="1533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Толя Алёхин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28596" y="6357958"/>
            <a:ext cx="2006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Венера Павленко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000892" y="6357958"/>
            <a:ext cx="18139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Лёня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Таранник</a:t>
            </a: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357422" y="571480"/>
            <a:ext cx="41935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 нами небо голубое,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Нам жизнь счастливая дана,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мы обязаны с тобою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Запомнить эти имена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Таня\Рабочий стол\МИ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3719" y="0"/>
            <a:ext cx="9470571" cy="6858000"/>
          </a:xfrm>
          <a:prstGeom prst="rect">
            <a:avLst/>
          </a:prstGeom>
          <a:noFill/>
        </p:spPr>
      </p:pic>
      <p:pic>
        <p:nvPicPr>
          <p:cNvPr id="4" name="Дети Земли мир без войны (минус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16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1542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</a:rPr>
              <a:t>22 июня 1941 года  </a:t>
            </a:r>
            <a:br>
              <a:rPr lang="ru-RU" b="1" dirty="0" smtClean="0">
                <a:latin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</a:rPr>
              <a:t>началась Великая Отечественная война</a:t>
            </a:r>
            <a:br>
              <a:rPr lang="ru-RU" b="1" dirty="0" smtClean="0">
                <a:latin typeface="Times New Roman" pitchFamily="18" charset="0"/>
              </a:rPr>
            </a:br>
            <a:endParaRPr lang="ru-RU" b="1" dirty="0"/>
          </a:p>
        </p:txBody>
      </p:sp>
      <p:pic>
        <p:nvPicPr>
          <p:cNvPr id="3" name="Содержимое 3" descr="http://gazeta.aif.ru/data/mags/kids/143/pics/22_01_01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4612" y="1785927"/>
            <a:ext cx="3657613" cy="4883162"/>
          </a:xfrm>
          <a:prstGeom prst="rect">
            <a:avLst/>
          </a:prstGeom>
        </p:spPr>
      </p:pic>
      <p:pic>
        <p:nvPicPr>
          <p:cNvPr id="6" name="Soveckie_voennye_pesni_-_Vstavaj_strana_ogromnaya_minu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29652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63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59684" y="1493987"/>
            <a:ext cx="8229600" cy="1863005"/>
          </a:xfrm>
        </p:spPr>
        <p:txBody>
          <a:bodyPr/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5" descr="06_05_09_vojjna"/>
          <p:cNvPicPr>
            <a:picLocks noChangeAspect="1" noChangeArrowheads="1"/>
          </p:cNvPicPr>
          <p:nvPr/>
        </p:nvPicPr>
        <p:blipFill>
          <a:blip r:embed="rId2" cstate="print"/>
          <a:srcRect l="11765" b="5977"/>
          <a:stretch>
            <a:fillRect/>
          </a:stretch>
        </p:blipFill>
        <p:spPr bwMode="auto">
          <a:xfrm>
            <a:off x="142844" y="1361077"/>
            <a:ext cx="8877763" cy="5139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5-конечная звезда 4"/>
          <p:cNvSpPr/>
          <p:nvPr/>
        </p:nvSpPr>
        <p:spPr>
          <a:xfrm>
            <a:off x="4139952" y="332656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Юные герои Кубани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37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43998" cy="11430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Они герои, юные герои…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447800"/>
            <a:ext cx="8501122" cy="51959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endParaRPr lang="ru-RU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8860" y="1428736"/>
            <a:ext cx="4071966" cy="263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 descr="F:\21_warkids_71206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357430"/>
            <a:ext cx="2660553" cy="4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Картинка 6 из 11078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0760" y="2285992"/>
            <a:ext cx="2867760" cy="4225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Дети Земли мир без войны (минус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715404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4516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57752" y="428604"/>
            <a:ext cx="4071966" cy="607223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Женя Попов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Учился в 8-й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Майкопской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школе, писал листовки и расклеивал их по городу, вел подрывную деятельность в тылу врага, срывая выполнение боевых операций фашистов. В декабре 1942 года был схвачен фашистами. Целый месяц его пытали в гестапо. 17 января, в день своего рождения, Женя был расстрелян.</a:t>
            </a:r>
          </a:p>
          <a:p>
            <a:endParaRPr lang="ru-RU" sz="2200" b="1" dirty="0" smtClean="0">
              <a:solidFill>
                <a:srgbClr val="002060"/>
              </a:solidFill>
            </a:endParaRPr>
          </a:p>
          <a:p>
            <a:endParaRPr lang="ru-RU" sz="2200" b="1" dirty="0" smtClean="0">
              <a:solidFill>
                <a:srgbClr val="002060"/>
              </a:solidFill>
            </a:endParaRPr>
          </a:p>
          <a:p>
            <a:endParaRPr lang="ru-RU" sz="2200" b="1" dirty="0" smtClean="0">
              <a:solidFill>
                <a:srgbClr val="002060"/>
              </a:solidFill>
            </a:endParaRPr>
          </a:p>
          <a:p>
            <a:endParaRPr lang="ru-RU" sz="2200" b="1" dirty="0" smtClean="0">
              <a:solidFill>
                <a:srgbClr val="002060"/>
              </a:solidFill>
            </a:endParaRPr>
          </a:p>
          <a:p>
            <a:endParaRPr lang="ru-RU" sz="2200" b="1" dirty="0" smtClean="0">
              <a:solidFill>
                <a:srgbClr val="002060"/>
              </a:solidFill>
            </a:endParaRPr>
          </a:p>
          <a:p>
            <a:endParaRPr lang="ru-RU" sz="2200" b="1" dirty="0" smtClean="0">
              <a:solidFill>
                <a:srgbClr val="002060"/>
              </a:solidFill>
            </a:endParaRPr>
          </a:p>
          <a:p>
            <a:endParaRPr lang="ru-RU" sz="22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b="1" dirty="0" smtClean="0"/>
          </a:p>
          <a:p>
            <a:endParaRPr lang="ru-RU" dirty="0"/>
          </a:p>
        </p:txBody>
      </p:sp>
      <p:pic>
        <p:nvPicPr>
          <p:cNvPr id="9" name="Picture 2" descr="http://www.turbo.adygnet.ru/2007/vasyuysenko_dmi/images/pamatnic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492430"/>
            <a:ext cx="4429156" cy="6081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Detskij_hor_p_u_V_Sokolova_-_Pesnya_o_pionerah_geroya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528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01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0"/>
            <a:ext cx="4820546" cy="2857496"/>
          </a:xfrm>
        </p:spPr>
        <p:txBody>
          <a:bodyPr>
            <a:normAutofit fontScale="25000" lnSpcReduction="20000"/>
          </a:bodyPr>
          <a:lstStyle/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pPr>
              <a:buNone/>
            </a:pPr>
            <a:r>
              <a:rPr lang="ru-RU" sz="14400" b="1" dirty="0" smtClean="0"/>
              <a:t>Ваня </a:t>
            </a:r>
            <a:r>
              <a:rPr lang="ru-RU" sz="14400" b="1" dirty="0" err="1" smtClean="0"/>
              <a:t>Масалыкин</a:t>
            </a:r>
            <a:endParaRPr lang="ru-RU" sz="14400" b="1" dirty="0" smtClean="0"/>
          </a:p>
          <a:p>
            <a:pPr>
              <a:buNone/>
            </a:pPr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Станица Новопокровская. Мемориальный комплекс в честь воинов-земляков, погибших на фронтах Великой Отечественной войны 1941—1945 гг. Здесь же похоронены воины, погибшие при освобождении станицы от немецко-фашистских захватчиков в 1943 году, а также пионер Ваня </a:t>
            </a:r>
            <a:r>
              <a:rPr lang="ru-RU" sz="8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Масалыкин</a:t>
            </a:r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расстрелянный фашистами в том же году.</a:t>
            </a:r>
          </a:p>
          <a:p>
            <a:pPr>
              <a:buNone/>
            </a:pPr>
            <a:endParaRPr lang="ru-RU" sz="8000" b="1" dirty="0" smtClean="0"/>
          </a:p>
          <a:p>
            <a:pPr>
              <a:buNone/>
            </a:pPr>
            <a:r>
              <a:rPr lang="ru-RU" sz="14400" b="1" dirty="0" smtClean="0"/>
              <a:t>    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/>
              <a:t>                    </a:t>
            </a:r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pPr algn="ctr">
              <a:buNone/>
            </a:pPr>
            <a:r>
              <a:rPr lang="ru-RU" sz="9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8000" dirty="0"/>
          </a:p>
        </p:txBody>
      </p:sp>
      <p:pic>
        <p:nvPicPr>
          <p:cNvPr id="7" name="Picture 2" descr="5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8770" y="214290"/>
            <a:ext cx="4030070" cy="5143536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3714752"/>
            <a:ext cx="3816994" cy="2994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Detskij_hor_p_u_V_Sokolova_-_Pesnya_o_pionerah_geroya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8801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274638"/>
            <a:ext cx="3829048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Толя Алёхин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Учился в школе № 1 города Анапы, занимался в радиокружке. Был радистом в партизанском отряде, участвовал в боевых операциях, ходил в разведку. Погиб в бою с врагами в январе 1943 года.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&amp;Tcy;&amp;ocy;&amp;lcy;&amp;yacy; &amp;Acy;&amp;lcy;&amp;iocy;&amp;khcy;&amp;icy;&amp;ncy; &amp;Bcy;&amp;ycy;&amp;lcy; &amp;rcy;&amp;acy;&amp;dcy;&amp;icy;&amp;scy;&amp;tcy;&amp;ocy;&amp;mcy; &amp;vcy; &amp;pcy;&amp;acy;&amp;rcy;&amp;tcy;&amp;icy;&amp;zcy;&amp;acy;&amp;ncy;&amp;scy;&amp;kcy;&amp;ocy;&amp;mcy; &amp;ocy;&amp;tcy;&amp;rcy;&amp;yacy;&amp;dcy;&amp;iecy;. &amp;KHcy;&amp;ocy;&amp;dcy;&amp;icy;&amp;lcy; &amp;vcy; &amp;rcy;&amp;acy;&amp;zcy;&amp;vcy;&amp;iecy;&amp;dcy;&amp;kcy;&amp;ucy;, &amp;pcy;&amp;ocy;&amp;dcy;&amp;rcy;&amp;ycy;&amp;vcy;&amp;acy;&amp;lcy; &amp;zhcy;&amp;iecy;...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 r="41747" b="12064"/>
          <a:stretch>
            <a:fillRect/>
          </a:stretch>
        </p:blipFill>
        <p:spPr bwMode="auto">
          <a:xfrm>
            <a:off x="285720" y="785794"/>
            <a:ext cx="4301749" cy="5500726"/>
          </a:xfrm>
          <a:prstGeom prst="rect">
            <a:avLst/>
          </a:prstGeom>
          <a:noFill/>
        </p:spPr>
      </p:pic>
      <p:pic>
        <p:nvPicPr>
          <p:cNvPr id="9" name="Detskij_hor_p_u_V_Sokolova_-_Pesnya_o_pionerah_geroya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4396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01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274638"/>
            <a:ext cx="5072098" cy="12255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Венера Павленко</a:t>
            </a:r>
            <a:b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Клара </a:t>
            </a:r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Навальнева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/>
            <a:endParaRPr lang="ru-RU" b="1" dirty="0"/>
          </a:p>
        </p:txBody>
      </p:sp>
      <p:pic>
        <p:nvPicPr>
          <p:cNvPr id="10" name="Picture 2" descr="http://uslide.ru/images/13/20027/960/img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 r="44369" b="10034"/>
          <a:stretch>
            <a:fillRect/>
          </a:stretch>
        </p:blipFill>
        <p:spPr bwMode="auto">
          <a:xfrm>
            <a:off x="285720" y="785794"/>
            <a:ext cx="4087907" cy="542928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429124" y="1500175"/>
            <a:ext cx="457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Ученицы школы № 1 станицы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Кореновской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Ухаживали за советскими летчиками, самолет которых был сбит неподалеку от станицы, а затем помогли им скрыться от фашистов. Были схвачены и зверски замучены гестаповцами.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Картинка 18 из 65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98706" y="4000504"/>
            <a:ext cx="3261726" cy="265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Detskij_hor_p_u_V_Sokolova_-_Pesnya_o_pionerah_geroya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01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807</TotalTime>
  <Words>217</Words>
  <Application>Microsoft Office PowerPoint</Application>
  <PresentationFormat>Экран (4:3)</PresentationFormat>
  <Paragraphs>74</Paragraphs>
  <Slides>14</Slides>
  <Notes>0</Notes>
  <HiddenSlides>0</HiddenSlides>
  <MMClips>12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Справедливость</vt:lpstr>
      <vt:lpstr>   </vt:lpstr>
      <vt:lpstr>   22 июня 1941 года   началась Великая Отечественная война </vt:lpstr>
      <vt:lpstr>Слайд 3</vt:lpstr>
      <vt:lpstr>Слайд 4</vt:lpstr>
      <vt:lpstr>Они герои, юные герои…</vt:lpstr>
      <vt:lpstr>Слайд 6</vt:lpstr>
      <vt:lpstr>Слайд 7</vt:lpstr>
      <vt:lpstr>Толя Алёхин</vt:lpstr>
      <vt:lpstr>Венера Павленко и Клара Навальнева</vt:lpstr>
      <vt:lpstr> Лёня Таранник </vt:lpstr>
      <vt:lpstr>Слайд 11</vt:lpstr>
      <vt:lpstr>Вечная  память юным героям!</vt:lpstr>
      <vt:lpstr>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 февраля – День юного героя- антифашиста</dc:title>
  <dc:creator>Лера</dc:creator>
  <cp:lastModifiedBy>Пользователь</cp:lastModifiedBy>
  <cp:revision>106</cp:revision>
  <dcterms:created xsi:type="dcterms:W3CDTF">2009-02-05T18:37:23Z</dcterms:created>
  <dcterms:modified xsi:type="dcterms:W3CDTF">2018-01-31T19:46:29Z</dcterms:modified>
</cp:coreProperties>
</file>